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369" r:id="rId7"/>
    <p:sldId id="263" r:id="rId8"/>
    <p:sldId id="262" r:id="rId9"/>
    <p:sldId id="264" r:id="rId10"/>
    <p:sldId id="265" r:id="rId11"/>
    <p:sldId id="295" r:id="rId12"/>
    <p:sldId id="296" r:id="rId13"/>
    <p:sldId id="297" r:id="rId14"/>
    <p:sldId id="298" r:id="rId15"/>
    <p:sldId id="266" r:id="rId16"/>
    <p:sldId id="267" r:id="rId17"/>
    <p:sldId id="268" r:id="rId18"/>
    <p:sldId id="333" r:id="rId19"/>
    <p:sldId id="269" r:id="rId20"/>
    <p:sldId id="270" r:id="rId21"/>
    <p:sldId id="324" r:id="rId22"/>
    <p:sldId id="271" r:id="rId23"/>
    <p:sldId id="272" r:id="rId24"/>
    <p:sldId id="325" r:id="rId25"/>
    <p:sldId id="330" r:id="rId26"/>
    <p:sldId id="273" r:id="rId27"/>
    <p:sldId id="274" r:id="rId28"/>
    <p:sldId id="275" r:id="rId29"/>
    <p:sldId id="331" r:id="rId30"/>
    <p:sldId id="332" r:id="rId31"/>
    <p:sldId id="276" r:id="rId32"/>
    <p:sldId id="277" r:id="rId33"/>
    <p:sldId id="278" r:id="rId34"/>
    <p:sldId id="279" r:id="rId35"/>
    <p:sldId id="280" r:id="rId36"/>
    <p:sldId id="281" r:id="rId37"/>
    <p:sldId id="287" r:id="rId38"/>
    <p:sldId id="282" r:id="rId39"/>
    <p:sldId id="283" r:id="rId40"/>
    <p:sldId id="284" r:id="rId41"/>
    <p:sldId id="285" r:id="rId42"/>
    <p:sldId id="286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288" r:id="rId52"/>
    <p:sldId id="300" r:id="rId53"/>
    <p:sldId id="301" r:id="rId54"/>
    <p:sldId id="299" r:id="rId55"/>
    <p:sldId id="289" r:id="rId56"/>
    <p:sldId id="290" r:id="rId57"/>
    <p:sldId id="291" r:id="rId58"/>
    <p:sldId id="302" r:id="rId59"/>
    <p:sldId id="303" r:id="rId60"/>
    <p:sldId id="293" r:id="rId61"/>
    <p:sldId id="294" r:id="rId62"/>
    <p:sldId id="304" r:id="rId63"/>
    <p:sldId id="305" r:id="rId64"/>
    <p:sldId id="306" r:id="rId65"/>
    <p:sldId id="307" r:id="rId66"/>
    <p:sldId id="308" r:id="rId67"/>
    <p:sldId id="309" r:id="rId68"/>
    <p:sldId id="313" r:id="rId69"/>
    <p:sldId id="310" r:id="rId70"/>
    <p:sldId id="311" r:id="rId71"/>
    <p:sldId id="312" r:id="rId72"/>
    <p:sldId id="314" r:id="rId73"/>
    <p:sldId id="315" r:id="rId74"/>
    <p:sldId id="326" r:id="rId75"/>
    <p:sldId id="327" r:id="rId76"/>
    <p:sldId id="328" r:id="rId77"/>
    <p:sldId id="329" r:id="rId78"/>
    <p:sldId id="334" r:id="rId79"/>
    <p:sldId id="335" r:id="rId80"/>
    <p:sldId id="336" r:id="rId81"/>
    <p:sldId id="337" r:id="rId82"/>
    <p:sldId id="338" r:id="rId83"/>
    <p:sldId id="339" r:id="rId84"/>
    <p:sldId id="341" r:id="rId85"/>
    <p:sldId id="340" r:id="rId86"/>
    <p:sldId id="342" r:id="rId87"/>
    <p:sldId id="343" r:id="rId88"/>
    <p:sldId id="344" r:id="rId89"/>
    <p:sldId id="345" r:id="rId90"/>
    <p:sldId id="348" r:id="rId91"/>
    <p:sldId id="349" r:id="rId92"/>
    <p:sldId id="350" r:id="rId93"/>
    <p:sldId id="346" r:id="rId94"/>
    <p:sldId id="347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3" r:id="rId106"/>
    <p:sldId id="362" r:id="rId107"/>
    <p:sldId id="364" r:id="rId108"/>
    <p:sldId id="366" r:id="rId109"/>
    <p:sldId id="367" r:id="rId110"/>
    <p:sldId id="368" r:id="rId111"/>
    <p:sldId id="370" r:id="rId112"/>
    <p:sldId id="371" r:id="rId113"/>
    <p:sldId id="372" r:id="rId114"/>
    <p:sldId id="373" r:id="rId115"/>
    <p:sldId id="375" r:id="rId116"/>
    <p:sldId id="374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110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78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0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9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9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1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4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0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CE81D-5338-4292-8D83-816BF2E1290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0A0-FE9F-4F81-B96F-5244DD82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4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06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Namenode</a:t>
            </a:r>
            <a:r>
              <a:rPr lang="en-US" dirty="0" smtClean="0"/>
              <a:t> is single point failure because it contains the metadata. If it will lost then nothing will possible that everything will inaccessible.</a:t>
            </a:r>
          </a:p>
          <a:p>
            <a:r>
              <a:rPr lang="en-US" dirty="0" smtClean="0"/>
              <a:t>So we are maintaining high reliable hardware for </a:t>
            </a:r>
            <a:r>
              <a:rPr lang="en-US" dirty="0" err="1" smtClean="0"/>
              <a:t>Namenode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we are running all five services in a same system then it is called single node cluster.</a:t>
            </a:r>
          </a:p>
          <a:p>
            <a:r>
              <a:rPr lang="en-US" dirty="0" smtClean="0"/>
              <a:t>Other machine then called multi node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801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6575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 job with new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87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789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6677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467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and multi table insertion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the query on one table and keep the output in another table is called single table insertion.</a:t>
            </a:r>
          </a:p>
          <a:p>
            <a:r>
              <a:rPr lang="en-US" dirty="0" smtClean="0"/>
              <a:t>Split one table data into multiple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333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1005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2426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i/o directories in </a:t>
            </a:r>
            <a:r>
              <a:rPr lang="en-US" dirty="0" err="1" smtClean="0"/>
              <a:t>DriverCode</a:t>
            </a:r>
            <a:r>
              <a:rPr lang="en-US" dirty="0" smtClean="0"/>
              <a:t>(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mapreduce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68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33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6830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8113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to collect the large amount of logs data from webserver(e.g. twitter, 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)and store into HDFS for further processing.</a:t>
            </a:r>
          </a:p>
          <a:p>
            <a:r>
              <a:rPr lang="en-US" dirty="0" smtClean="0"/>
              <a:t>Also called log collector.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38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3247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0712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3032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96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8225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3356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6392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74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7823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487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8155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to execute flume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714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 is a coordination service for distributed application.</a:t>
            </a:r>
          </a:p>
          <a:p>
            <a:r>
              <a:rPr lang="en-US" dirty="0" smtClean="0"/>
              <a:t>Work on cluster </a:t>
            </a:r>
            <a:r>
              <a:rPr lang="en-US" dirty="0" err="1" smtClean="0"/>
              <a:t>envoirnment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Solve the complex problems associated with the coordination of components in a distributed application.</a:t>
            </a:r>
          </a:p>
          <a:p>
            <a:r>
              <a:rPr lang="en-US" dirty="0" smtClean="0"/>
              <a:t>Also called </a:t>
            </a:r>
            <a:r>
              <a:rPr lang="en-US" dirty="0" err="1" smtClean="0"/>
              <a:t>Znodes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Coordinate through a hierarchical namespace of data registers.</a:t>
            </a:r>
          </a:p>
          <a:p>
            <a:r>
              <a:rPr lang="en-US" dirty="0" smtClean="0"/>
              <a:t>Namespace will look similar to a </a:t>
            </a:r>
            <a:r>
              <a:rPr lang="en-US" dirty="0" err="1" smtClean="0"/>
              <a:t>unix</a:t>
            </a:r>
            <a:r>
              <a:rPr lang="en-US" dirty="0" smtClean="0"/>
              <a:t> file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30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1072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2100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7159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521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6827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38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8825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2697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5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80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53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Input file(file.txt)</a:t>
            </a:r>
          </a:p>
          <a:p>
            <a:r>
              <a:rPr lang="en-US" dirty="0" smtClean="0"/>
              <a:t>Input splits(a,b,c,d.txt)(==mapper)</a:t>
            </a:r>
          </a:p>
          <a:p>
            <a:r>
              <a:rPr lang="en-US" dirty="0" smtClean="0"/>
              <a:t>Job tracker will take the request from client and assign the task to task tracker to process that is called map.</a:t>
            </a:r>
          </a:p>
          <a:p>
            <a:r>
              <a:rPr lang="en-US" dirty="0" smtClean="0"/>
              <a:t>Task tracker sent heart beat at every 3 sec </a:t>
            </a:r>
            <a:r>
              <a:rPr lang="en-US" dirty="0" smtClean="0"/>
              <a:t>and slot available report</a:t>
            </a:r>
            <a:r>
              <a:rPr lang="en-US" dirty="0" smtClean="0"/>
              <a:t>. If TT is running very slowly or dead then the job tracker will wait for 10 </a:t>
            </a:r>
            <a:r>
              <a:rPr lang="en-US" dirty="0" err="1" smtClean="0"/>
              <a:t>hb</a:t>
            </a:r>
            <a:r>
              <a:rPr lang="en-US" dirty="0" smtClean="0"/>
              <a:t>(30s) after that it will assign to any other TT.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08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Job tracker is also single point failures because it contains all the task. If it will lost then nothing will possible that everything will inaccessible.</a:t>
            </a:r>
          </a:p>
          <a:p>
            <a:r>
              <a:rPr lang="en-US" dirty="0" smtClean="0"/>
              <a:t>So we are maintaining high reliable hardware for Job tracker .</a:t>
            </a:r>
          </a:p>
          <a:p>
            <a:r>
              <a:rPr lang="en-US" dirty="0" smtClean="0"/>
              <a:t>Output file(==reducer)</a:t>
            </a:r>
          </a:p>
          <a:p>
            <a:r>
              <a:rPr lang="en-US" dirty="0" smtClean="0"/>
              <a:t>Identity mapper and reducer are there </a:t>
            </a:r>
            <a:r>
              <a:rPr lang="en-US" dirty="0" err="1" smtClean="0"/>
              <a:t>bydefault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we run our job locally </a:t>
            </a:r>
            <a:r>
              <a:rPr lang="en-US" dirty="0"/>
              <a:t>t</a:t>
            </a:r>
            <a:r>
              <a:rPr lang="en-US" dirty="0" smtClean="0"/>
              <a:t>hen local </a:t>
            </a:r>
            <a:r>
              <a:rPr lang="en-US" dirty="0" err="1" smtClean="0"/>
              <a:t>jobrunner</a:t>
            </a:r>
            <a:r>
              <a:rPr lang="en-US" dirty="0" smtClean="0"/>
              <a:t> will take care of that.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5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59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97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33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540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278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48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2417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46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261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42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107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49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06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410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Giving more performance on application by decreasing network the traffic.</a:t>
            </a:r>
          </a:p>
          <a:p>
            <a:r>
              <a:rPr lang="en-US" dirty="0" smtClean="0"/>
              <a:t>It is mini reducer.</a:t>
            </a:r>
          </a:p>
          <a:p>
            <a:r>
              <a:rPr lang="en-US" dirty="0" smtClean="0"/>
              <a:t>Combiner no(==mapper).</a:t>
            </a:r>
          </a:p>
          <a:p>
            <a:r>
              <a:rPr lang="en-US" dirty="0" smtClean="0"/>
              <a:t>Taking mapper output and doing shuffling and sorting and producing some output for reducer.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72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181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649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890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Partitioner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to increase performance of an application.</a:t>
            </a:r>
          </a:p>
          <a:p>
            <a:r>
              <a:rPr lang="en-US" dirty="0" smtClean="0"/>
              <a:t>Default </a:t>
            </a:r>
            <a:r>
              <a:rPr lang="en-US" dirty="0" err="1" smtClean="0"/>
              <a:t>Partitioner</a:t>
            </a:r>
            <a:r>
              <a:rPr lang="en-US" dirty="0" smtClean="0"/>
              <a:t> </a:t>
            </a:r>
            <a:r>
              <a:rPr lang="en-US" dirty="0" smtClean="0"/>
              <a:t>is </a:t>
            </a:r>
            <a:r>
              <a:rPr lang="en-US" dirty="0" err="1" smtClean="0"/>
              <a:t>HashPartitioner</a:t>
            </a:r>
            <a:r>
              <a:rPr lang="en-US" dirty="0" smtClean="0"/>
              <a:t> class is available.</a:t>
            </a:r>
          </a:p>
          <a:p>
            <a:r>
              <a:rPr lang="en-US" dirty="0" smtClean="0"/>
              <a:t>Used to split the </a:t>
            </a:r>
            <a:r>
              <a:rPr lang="en-US" dirty="0" err="1" smtClean="0"/>
              <a:t>intermidiate</a:t>
            </a:r>
            <a:r>
              <a:rPr lang="en-US" dirty="0" smtClean="0"/>
              <a:t> output between multiple reducer based on </a:t>
            </a:r>
            <a:r>
              <a:rPr lang="en-US" dirty="0" err="1" smtClean="0"/>
              <a:t>hashcode</a:t>
            </a:r>
            <a:r>
              <a:rPr lang="en-US" dirty="0" smtClean="0"/>
              <a:t> of object.</a:t>
            </a:r>
          </a:p>
          <a:p>
            <a:r>
              <a:rPr lang="en-US" dirty="0" smtClean="0"/>
              <a:t>It can not send the specific object to specific reducer so we have to write our own </a:t>
            </a:r>
            <a:r>
              <a:rPr lang="en-US" dirty="0" err="1" smtClean="0"/>
              <a:t>partitioner</a:t>
            </a:r>
            <a:r>
              <a:rPr lang="en-US" dirty="0" smtClean="0"/>
              <a:t>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87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315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553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2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97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018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import data from RDBMS to HDFS or exporting data from HDFS to RDBMS.</a:t>
            </a:r>
          </a:p>
          <a:p>
            <a:r>
              <a:rPr lang="en-US" dirty="0" smtClean="0"/>
              <a:t>Bydefault mapper=4.</a:t>
            </a:r>
          </a:p>
          <a:p>
            <a:r>
              <a:rPr lang="en-US" dirty="0" smtClean="0"/>
              <a:t>Can set no of mapper using command –m &lt;n&gt;.</a:t>
            </a:r>
          </a:p>
          <a:p>
            <a:r>
              <a:rPr lang="en-US" dirty="0" smtClean="0"/>
              <a:t>It only work with four mapper </a:t>
            </a:r>
            <a:r>
              <a:rPr lang="en-US" dirty="0" err="1" smtClean="0"/>
              <a:t>bydefault</a:t>
            </a:r>
            <a:r>
              <a:rPr lang="en-US" dirty="0" smtClean="0"/>
              <a:t> but not reducer.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9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3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358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277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942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631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056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250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729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48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also a </a:t>
            </a:r>
            <a:r>
              <a:rPr lang="en-US" dirty="0" err="1" smtClean="0"/>
              <a:t>opensource</a:t>
            </a:r>
            <a:r>
              <a:rPr lang="en-US" dirty="0" smtClean="0"/>
              <a:t> framework given by apache </a:t>
            </a:r>
            <a:r>
              <a:rPr lang="en-US" dirty="0" err="1" smtClean="0"/>
              <a:t>siftware</a:t>
            </a:r>
            <a:r>
              <a:rPr lang="en-US" dirty="0" smtClean="0"/>
              <a:t> </a:t>
            </a:r>
            <a:r>
              <a:rPr lang="en-US" dirty="0" err="1" smtClean="0"/>
              <a:t>foundation.Use</a:t>
            </a:r>
            <a:r>
              <a:rPr lang="en-US" dirty="0" smtClean="0"/>
              <a:t> to storing and processing the huge dataset(</a:t>
            </a:r>
            <a:r>
              <a:rPr lang="en-US" dirty="0" err="1" smtClean="0"/>
              <a:t>Bigdata</a:t>
            </a:r>
            <a:r>
              <a:rPr lang="en-US" dirty="0" smtClean="0"/>
              <a:t>) with cluster(set of machine in a single LAN) of </a:t>
            </a:r>
            <a:r>
              <a:rPr lang="en-US" dirty="0" err="1" smtClean="0"/>
              <a:t>comodity</a:t>
            </a:r>
            <a:r>
              <a:rPr lang="en-US" dirty="0" smtClean="0"/>
              <a:t>(cheap) hardware.</a:t>
            </a:r>
          </a:p>
          <a:p>
            <a:r>
              <a:rPr lang="en-US" dirty="0" smtClean="0"/>
              <a:t>Two component: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dirty="0" smtClean="0"/>
              <a:t>HDFS-It is a specially designed file system(block size =64MB or simple block size=4kb) for Storing the huge dataset </a:t>
            </a:r>
            <a:r>
              <a:rPr lang="en-US" dirty="0" smtClean="0"/>
              <a:t>with of </a:t>
            </a:r>
            <a:r>
              <a:rPr lang="en-US" dirty="0" err="1" smtClean="0"/>
              <a:t>comodity</a:t>
            </a:r>
            <a:r>
              <a:rPr lang="en-US" dirty="0" smtClean="0"/>
              <a:t> hardware </a:t>
            </a:r>
            <a:r>
              <a:rPr lang="en-US" dirty="0" smtClean="0"/>
              <a:t> in streaming access pattern(write once and use multiple times without change).</a:t>
            </a:r>
          </a:p>
          <a:p>
            <a:pPr marL="514350" indent="-514350">
              <a:buAutoNum type="arabicParenR"/>
            </a:pPr>
            <a:r>
              <a:rPr lang="en-US" dirty="0" smtClean="0"/>
              <a:t>MapReduce-Technique to process the huge data that is stored in HDFS.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29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898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Used to process structured data.</a:t>
            </a:r>
          </a:p>
          <a:p>
            <a:r>
              <a:rPr lang="en-US" dirty="0" smtClean="0"/>
              <a:t>Used for non java </a:t>
            </a:r>
            <a:r>
              <a:rPr lang="en-US" dirty="0" err="1" smtClean="0"/>
              <a:t>programmer.for</a:t>
            </a:r>
            <a:r>
              <a:rPr lang="en-US" dirty="0" smtClean="0"/>
              <a:t> java programmer use MapReduce.</a:t>
            </a:r>
          </a:p>
          <a:p>
            <a:r>
              <a:rPr lang="en-US" dirty="0" smtClean="0"/>
              <a:t>Load data from local file system or HDFS.</a:t>
            </a:r>
          </a:p>
          <a:p>
            <a:r>
              <a:rPr lang="en-US" dirty="0" smtClean="0"/>
              <a:t>Support </a:t>
            </a:r>
            <a:r>
              <a:rPr lang="en-US" dirty="0" err="1" smtClean="0"/>
              <a:t>HiveQl</a:t>
            </a:r>
            <a:r>
              <a:rPr lang="en-US" dirty="0" smtClean="0"/>
              <a:t> given by </a:t>
            </a:r>
            <a:r>
              <a:rPr lang="en-US" dirty="0" err="1" smtClean="0"/>
              <a:t>facebook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table also stored in HDFS so </a:t>
            </a:r>
            <a:r>
              <a:rPr lang="en-US" dirty="0" smtClean="0"/>
              <a:t>every table has created as directory.</a:t>
            </a:r>
          </a:p>
          <a:p>
            <a:r>
              <a:rPr lang="en-US" dirty="0" smtClean="0"/>
              <a:t>Two way to create tables:</a:t>
            </a:r>
          </a:p>
          <a:p>
            <a:r>
              <a:rPr lang="en-US" dirty="0" smtClean="0"/>
              <a:t>1)Managed table or internal table: Here we can create bulk data or schema in any order. If both are match then it will display the data and not matched then will display null.</a:t>
            </a:r>
          </a:p>
          <a:p>
            <a:r>
              <a:rPr lang="en-US" dirty="0" err="1" smtClean="0"/>
              <a:t>Scema</a:t>
            </a:r>
            <a:r>
              <a:rPr lang="en-US" dirty="0" smtClean="0"/>
              <a:t> will store into </a:t>
            </a:r>
            <a:r>
              <a:rPr lang="en-US" dirty="0" err="1" smtClean="0"/>
              <a:t>metastore</a:t>
            </a:r>
            <a:r>
              <a:rPr lang="en-US" dirty="0" smtClean="0"/>
              <a:t> and data will insert into warehouse.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34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744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847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431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348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18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33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42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48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307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Oozie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server.</a:t>
            </a:r>
          </a:p>
          <a:p>
            <a:r>
              <a:rPr lang="en-US" dirty="0" smtClean="0"/>
              <a:t>Like a work flow engine.</a:t>
            </a:r>
          </a:p>
          <a:p>
            <a:r>
              <a:rPr lang="en-US" dirty="0" smtClean="0"/>
              <a:t>Coordinate multiple jobs and give final output.</a:t>
            </a:r>
          </a:p>
          <a:p>
            <a:r>
              <a:rPr lang="en-US" dirty="0" smtClean="0"/>
              <a:t>Two nodes:</a:t>
            </a:r>
          </a:p>
          <a:p>
            <a:pPr marL="514350" indent="-514350">
              <a:buAutoNum type="arabicParenR"/>
            </a:pPr>
            <a:r>
              <a:rPr lang="en-US" dirty="0" smtClean="0"/>
              <a:t>Control node : Take care of from where job should be started.</a:t>
            </a:r>
          </a:p>
          <a:p>
            <a:pPr marL="514350" indent="-514350">
              <a:buAutoNum type="arabicParenR"/>
            </a:pPr>
            <a:r>
              <a:rPr lang="en-US" dirty="0" smtClean="0"/>
              <a:t>Action node : Take care of how job will start one at a time.</a:t>
            </a:r>
          </a:p>
          <a:p>
            <a:r>
              <a:rPr lang="en-US" dirty="0" smtClean="0"/>
              <a:t>Contain only one control tag but action tag=no of jobs.</a:t>
            </a:r>
          </a:p>
          <a:p>
            <a:r>
              <a:rPr lang="en-US" dirty="0" err="1" smtClean="0"/>
              <a:t>Oozie</a:t>
            </a:r>
            <a:r>
              <a:rPr lang="en-US" dirty="0" smtClean="0"/>
              <a:t> server contains workflow.xml file where all job configuration will be present.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20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12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</a:t>
            </a:r>
            <a:r>
              <a:rPr lang="en-US" dirty="0" err="1" smtClean="0"/>
              <a:t>noSql</a:t>
            </a:r>
            <a:r>
              <a:rPr lang="en-US" dirty="0" smtClean="0"/>
              <a:t> database that is stored data in (key , value) pair and key or value will be </a:t>
            </a:r>
            <a:r>
              <a:rPr lang="en-US" dirty="0" err="1" smtClean="0"/>
              <a:t>bytearray</a:t>
            </a:r>
            <a:r>
              <a:rPr lang="en-US" dirty="0" smtClean="0"/>
              <a:t> types.</a:t>
            </a:r>
          </a:p>
          <a:p>
            <a:r>
              <a:rPr lang="en-US" dirty="0" smtClean="0"/>
              <a:t>Taking data in column format.</a:t>
            </a:r>
          </a:p>
          <a:p>
            <a:r>
              <a:rPr lang="en-US" dirty="0" smtClean="0"/>
              <a:t>Using this we have to start one service </a:t>
            </a:r>
            <a:r>
              <a:rPr lang="en-US" dirty="0" err="1" smtClean="0"/>
              <a:t>Hmaster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82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621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909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This is a pig </a:t>
            </a:r>
            <a:r>
              <a:rPr lang="en-US" dirty="0" err="1" smtClean="0"/>
              <a:t>latin</a:t>
            </a:r>
            <a:r>
              <a:rPr lang="en-US" dirty="0" smtClean="0"/>
              <a:t> scripting and it is a Data flow language.</a:t>
            </a:r>
          </a:p>
          <a:p>
            <a:r>
              <a:rPr lang="en-US" dirty="0" smtClean="0"/>
              <a:t>It’s working like an </a:t>
            </a:r>
            <a:r>
              <a:rPr lang="en-US" dirty="0" err="1" smtClean="0"/>
              <a:t>interface,get</a:t>
            </a:r>
            <a:r>
              <a:rPr lang="en-US" dirty="0" smtClean="0"/>
              <a:t> the output and leave the pig.</a:t>
            </a:r>
          </a:p>
          <a:p>
            <a:r>
              <a:rPr lang="en-US" dirty="0" smtClean="0"/>
              <a:t>Given by yahoo.</a:t>
            </a:r>
          </a:p>
          <a:p>
            <a:r>
              <a:rPr lang="en-US" dirty="0" smtClean="0"/>
              <a:t>Built on top of MapReduce.</a:t>
            </a:r>
          </a:p>
          <a:p>
            <a:r>
              <a:rPr lang="en-US" dirty="0" smtClean="0"/>
              <a:t>Used for other language other than </a:t>
            </a:r>
            <a:r>
              <a:rPr lang="en-US" dirty="0"/>
              <a:t>j</a:t>
            </a:r>
            <a:r>
              <a:rPr lang="en-US" dirty="0" smtClean="0"/>
              <a:t>ava or </a:t>
            </a:r>
            <a:r>
              <a:rPr lang="en-US" dirty="0" err="1" smtClean="0"/>
              <a:t>sql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will work with bag or </a:t>
            </a:r>
            <a:r>
              <a:rPr lang="en-US" dirty="0" err="1" smtClean="0"/>
              <a:t>relation,tuple</a:t>
            </a:r>
            <a:r>
              <a:rPr lang="en-US" dirty="0" smtClean="0"/>
              <a:t> and atom.</a:t>
            </a:r>
          </a:p>
          <a:p>
            <a:r>
              <a:rPr lang="en-US" dirty="0" smtClean="0"/>
              <a:t>Bag is the group of </a:t>
            </a:r>
            <a:r>
              <a:rPr lang="en-US" dirty="0" err="1" smtClean="0"/>
              <a:t>touple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PID doesn’t have any </a:t>
            </a:r>
            <a:r>
              <a:rPr lang="en-US" dirty="0" err="1" smtClean="0"/>
              <a:t>metastore</a:t>
            </a:r>
            <a:r>
              <a:rPr lang="en-US" dirty="0" smtClean="0"/>
              <a:t> or warehouse.</a:t>
            </a:r>
          </a:p>
          <a:p>
            <a:r>
              <a:rPr lang="en-US" dirty="0" smtClean="0"/>
              <a:t>Also it will work with local mode and HDFS(MapReduce) mode.</a:t>
            </a:r>
          </a:p>
          <a:p>
            <a:r>
              <a:rPr lang="en-US" dirty="0" smtClean="0"/>
              <a:t>In local </a:t>
            </a:r>
            <a:r>
              <a:rPr lang="en-US" dirty="0" err="1" smtClean="0"/>
              <a:t>mode,we</a:t>
            </a:r>
            <a:r>
              <a:rPr lang="en-US" dirty="0" smtClean="0"/>
              <a:t> can’t work with HDFS data and </a:t>
            </a:r>
            <a:r>
              <a:rPr lang="en-US" dirty="0" err="1" smtClean="0"/>
              <a:t>viceversa</a:t>
            </a:r>
            <a:r>
              <a:rPr lang="en-US" dirty="0" smtClean="0"/>
              <a:t>.</a:t>
            </a:r>
          </a:p>
          <a:p>
            <a:r>
              <a:rPr lang="en-US" dirty="0" smtClean="0"/>
              <a:t>Bydefault it will take as </a:t>
            </a:r>
            <a:r>
              <a:rPr lang="en-US" dirty="0" err="1" smtClean="0"/>
              <a:t>bytearray</a:t>
            </a:r>
            <a:r>
              <a:rPr lang="en-US" dirty="0" smtClean="0"/>
              <a:t> type.</a:t>
            </a:r>
          </a:p>
          <a:p>
            <a:r>
              <a:rPr lang="en-US" dirty="0" err="1" smtClean="0"/>
              <a:t>Env</a:t>
            </a:r>
            <a:r>
              <a:rPr lang="en-US" dirty="0" smtClean="0"/>
              <a:t> is the bag or relation.</a:t>
            </a:r>
          </a:p>
          <a:p>
            <a:r>
              <a:rPr lang="en-US" dirty="0" smtClean="0"/>
              <a:t>If we are not giving schema then </a:t>
            </a:r>
            <a:r>
              <a:rPr lang="en-US" dirty="0"/>
              <a:t>i</a:t>
            </a:r>
            <a:r>
              <a:rPr lang="en-US" dirty="0" smtClean="0"/>
              <a:t>t will take column like $1,$2,….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96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97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62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365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26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556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284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088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5440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970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file in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core-site.xml : setup for metadata.</a:t>
            </a:r>
          </a:p>
          <a:p>
            <a:pPr marL="514350" indent="-514350">
              <a:buAutoNum type="arabicParenR"/>
            </a:pPr>
            <a:r>
              <a:rPr lang="en-US" dirty="0" smtClean="0"/>
              <a:t>Mapred-site.xml : Setup for all jobs.</a:t>
            </a:r>
          </a:p>
          <a:p>
            <a:pPr marL="514350" indent="-514350">
              <a:buAutoNum type="arabicParenR"/>
            </a:pPr>
            <a:r>
              <a:rPr lang="en-US" dirty="0" smtClean="0"/>
              <a:t>Hdfs-site.xml : Contain no of replication setup and also the location setup for intermediate data.</a:t>
            </a:r>
          </a:p>
          <a:p>
            <a:pPr marL="514350" indent="-514350">
              <a:buAutoNum type="arabicParenR"/>
            </a:pPr>
            <a:r>
              <a:rPr lang="en-US" dirty="0" smtClean="0"/>
              <a:t>Without this configuration fine we can’t run our job, It means our services won’t be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12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183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2609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386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271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1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0156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367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904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3454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3050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file but Touch command can’t allow to add </a:t>
            </a:r>
            <a:r>
              <a:rPr lang="en-US" dirty="0" err="1" smtClean="0"/>
              <a:t>text.For</a:t>
            </a:r>
            <a:r>
              <a:rPr lang="en-US" dirty="0" smtClean="0"/>
              <a:t> that we have to go cat or vi 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63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032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724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6828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9383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83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4045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0016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9683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828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986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2858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Partitions in 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I execute query on whole database then our performance will be down.</a:t>
            </a:r>
          </a:p>
          <a:p>
            <a:r>
              <a:rPr lang="en-US" dirty="0" smtClean="0"/>
              <a:t>So I will apply partition on our DB and apply the query on partitions then our </a:t>
            </a:r>
            <a:r>
              <a:rPr lang="en-US" dirty="0" err="1" smtClean="0"/>
              <a:t>perfomanve</a:t>
            </a:r>
            <a:r>
              <a:rPr lang="en-US" dirty="0" smtClean="0"/>
              <a:t> will high.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556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7109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8689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2693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403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</TotalTime>
  <Words>1001</Words>
  <Application>Microsoft Office PowerPoint</Application>
  <PresentationFormat>On-screen Show (4:3)</PresentationFormat>
  <Paragraphs>95</Paragraphs>
  <Slides>131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Combiner</vt:lpstr>
      <vt:lpstr>PowerPoint Presentation</vt:lpstr>
      <vt:lpstr>PowerPoint Presentation</vt:lpstr>
      <vt:lpstr>PowerPoint Presentation</vt:lpstr>
      <vt:lpstr>Partitioner</vt:lpstr>
      <vt:lpstr>PowerPoint Presentation</vt:lpstr>
      <vt:lpstr>PowerPoint Presentation</vt:lpstr>
      <vt:lpstr>PowerPoint Presentation</vt:lpstr>
      <vt:lpstr>PowerPoint Presentation</vt:lpstr>
      <vt:lpstr>Sqoop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HIVE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Oozie</vt:lpstr>
      <vt:lpstr>PowerPoint Presentation</vt:lpstr>
      <vt:lpstr>Hbase</vt:lpstr>
      <vt:lpstr>PowerPoint Presentation</vt:lpstr>
      <vt:lpstr>PowerPoint Presentation</vt:lpstr>
      <vt:lpstr>PIG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XML file in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Partitions in Hive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count job with new API</vt:lpstr>
      <vt:lpstr>PowerPoint Presentation</vt:lpstr>
      <vt:lpstr>PowerPoint Presentation</vt:lpstr>
      <vt:lpstr>PowerPoint Presentation</vt:lpstr>
      <vt:lpstr>Single and multi table insertion</vt:lpstr>
      <vt:lpstr>PowerPoint Presentation</vt:lpstr>
      <vt:lpstr>PowerPoint Presentation</vt:lpstr>
      <vt:lpstr>Configure i/o directories in DriverCode(hadoop mapreduce)</vt:lpstr>
      <vt:lpstr>PowerPoint Presentation</vt:lpstr>
      <vt:lpstr>PowerPoint Presentation</vt:lpstr>
      <vt:lpstr>Flume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to execute flume</vt:lpstr>
      <vt:lpstr>Zookeeper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Vikash</dc:creator>
  <cp:lastModifiedBy>Singh, Vikash</cp:lastModifiedBy>
  <cp:revision>263</cp:revision>
  <dcterms:created xsi:type="dcterms:W3CDTF">2017-06-14T05:47:25Z</dcterms:created>
  <dcterms:modified xsi:type="dcterms:W3CDTF">2017-06-16T10:49:42Z</dcterms:modified>
</cp:coreProperties>
</file>